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4"/>
    <p:sldMasterId id="214748370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Inter"/>
      <p:regular r:id="rId13"/>
      <p:bold r:id="rId14"/>
      <p:italic r:id="rId15"/>
      <p:boldItalic r:id="rId16"/>
    </p:embeddedFont>
    <p:embeddedFont>
      <p:font typeface="Roboto Mono"/>
      <p:regular r:id="rId17"/>
      <p:bold r:id="rId18"/>
      <p:italic r:id="rId19"/>
      <p:boldItalic r:id="rId20"/>
    </p:embeddedFont>
    <p:embeddedFont>
      <p:font typeface="Inter Medium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boldItalic.fntdata"/><Relationship Id="rId22" Type="http://schemas.openxmlformats.org/officeDocument/2006/relationships/font" Target="fonts/InterMedium-bold.fntdata"/><Relationship Id="rId21" Type="http://schemas.openxmlformats.org/officeDocument/2006/relationships/font" Target="fonts/InterMedium-regular.fntdata"/><Relationship Id="rId24" Type="http://schemas.openxmlformats.org/officeDocument/2006/relationships/font" Target="fonts/InterMedium-boldItalic.fntdata"/><Relationship Id="rId23" Type="http://schemas.openxmlformats.org/officeDocument/2006/relationships/font" Target="fonts/Inter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Inter-regular.fntdata"/><Relationship Id="rId12" Type="http://schemas.openxmlformats.org/officeDocument/2006/relationships/slide" Target="slides/slide6.xml"/><Relationship Id="rId15" Type="http://schemas.openxmlformats.org/officeDocument/2006/relationships/font" Target="fonts/Inter-italic.fntdata"/><Relationship Id="rId14" Type="http://schemas.openxmlformats.org/officeDocument/2006/relationships/font" Target="fonts/Inter-bold.fntdata"/><Relationship Id="rId17" Type="http://schemas.openxmlformats.org/officeDocument/2006/relationships/font" Target="fonts/RobotoMono-regular.fntdata"/><Relationship Id="rId16" Type="http://schemas.openxmlformats.org/officeDocument/2006/relationships/font" Target="fonts/Inter-boldItalic.fntdata"/><Relationship Id="rId19" Type="http://schemas.openxmlformats.org/officeDocument/2006/relationships/font" Target="fonts/RobotoMono-italic.fntdata"/><Relationship Id="rId18" Type="http://schemas.openxmlformats.org/officeDocument/2006/relationships/font" Target="fonts/RobotoMon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1ab8fb9b6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1ab8fb9b6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1ab8fb9b61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1ab8fb9b61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1ab8fb9b61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1ab8fb9b61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1ab8fb9b61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1ab8fb9b61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1ab8fb9b61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1ab8fb9b61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1ab8fb9b61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1ab8fb9b61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layout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14"/>
          <p:cNvSpPr/>
          <p:nvPr>
            <p:ph idx="3" type="pic"/>
          </p:nvPr>
        </p:nvSpPr>
        <p:spPr>
          <a:xfrm>
            <a:off x="226525" y="2975750"/>
            <a:ext cx="4458900" cy="19413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with details">
  <p:cSld name="TITLE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3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266700" y="4099025"/>
            <a:ext cx="4458900" cy="84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1_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6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226525" y="2857625"/>
            <a:ext cx="4458900" cy="20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8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3" type="body"/>
          </p:nvPr>
        </p:nvSpPr>
        <p:spPr>
          <a:xfrm>
            <a:off x="226525" y="2621103"/>
            <a:ext cx="3366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4" type="title"/>
          </p:nvPr>
        </p:nvSpPr>
        <p:spPr>
          <a:xfrm>
            <a:off x="226525" y="571800"/>
            <a:ext cx="52614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tx">
  <p:cSld name="TITLE_AND_BODY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9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AND_BODY_2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20"/>
          <p:cNvSpPr txBox="1"/>
          <p:nvPr>
            <p:ph type="title"/>
          </p:nvPr>
        </p:nvSpPr>
        <p:spPr>
          <a:xfrm>
            <a:off x="226525" y="248960"/>
            <a:ext cx="8691000" cy="23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TITLE_AND_BODY_1"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2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93" name="Google Shape;93;p21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" type="twoColTx">
  <p:cSld name="TITLE_AND_TWO_COLUMNS"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/>
          <p:nvPr>
            <p:ph idx="2" type="pic"/>
          </p:nvPr>
        </p:nvSpPr>
        <p:spPr>
          <a:xfrm>
            <a:off x="-522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22"/>
          <p:cNvSpPr txBox="1"/>
          <p:nvPr>
            <p:ph type="title"/>
          </p:nvPr>
        </p:nvSpPr>
        <p:spPr>
          <a:xfrm>
            <a:off x="156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2"/>
          <p:cNvSpPr txBox="1"/>
          <p:nvPr>
            <p:ph idx="1" type="body"/>
          </p:nvPr>
        </p:nvSpPr>
        <p:spPr>
          <a:xfrm>
            <a:off x="156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22"/>
          <p:cNvSpPr txBox="1"/>
          <p:nvPr>
            <p:ph idx="3" type="title"/>
          </p:nvPr>
        </p:nvSpPr>
        <p:spPr>
          <a:xfrm>
            <a:off x="32086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22"/>
          <p:cNvSpPr txBox="1"/>
          <p:nvPr>
            <p:ph idx="4" type="body"/>
          </p:nvPr>
        </p:nvSpPr>
        <p:spPr>
          <a:xfrm>
            <a:off x="32086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22"/>
          <p:cNvSpPr txBox="1"/>
          <p:nvPr>
            <p:ph idx="5" type="title"/>
          </p:nvPr>
        </p:nvSpPr>
        <p:spPr>
          <a:xfrm>
            <a:off x="6268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22"/>
          <p:cNvSpPr txBox="1"/>
          <p:nvPr>
            <p:ph idx="6" type="body"/>
          </p:nvPr>
        </p:nvSpPr>
        <p:spPr>
          <a:xfrm>
            <a:off x="6268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22"/>
          <p:cNvSpPr/>
          <p:nvPr>
            <p:ph idx="7" type="pic"/>
          </p:nvPr>
        </p:nvSpPr>
        <p:spPr>
          <a:xfrm>
            <a:off x="3053763" y="709575"/>
            <a:ext cx="30318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2"/>
          <p:cNvSpPr/>
          <p:nvPr>
            <p:ph idx="8" type="pic"/>
          </p:nvPr>
        </p:nvSpPr>
        <p:spPr>
          <a:xfrm>
            <a:off x="609547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05" name="Google Shape;105;p22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22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22"/>
          <p:cNvCxnSpPr/>
          <p:nvPr/>
        </p:nvCxnSpPr>
        <p:spPr>
          <a:xfrm rot="10800000">
            <a:off x="0" y="3520200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22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22"/>
          <p:cNvSpPr txBox="1"/>
          <p:nvPr>
            <p:ph idx="9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AND_TWO_COLUMNS_1">
    <p:bg>
      <p:bgPr>
        <a:solidFill>
          <a:schemeClr val="dk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/>
          <p:nvPr>
            <p:ph idx="2" type="pic"/>
          </p:nvPr>
        </p:nvSpPr>
        <p:spPr>
          <a:xfrm>
            <a:off x="-522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3"/>
          <p:cNvSpPr/>
          <p:nvPr>
            <p:ph idx="3" type="pic"/>
          </p:nvPr>
        </p:nvSpPr>
        <p:spPr>
          <a:xfrm>
            <a:off x="3053763" y="709575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23"/>
          <p:cNvSpPr/>
          <p:nvPr>
            <p:ph idx="4" type="pic"/>
          </p:nvPr>
        </p:nvSpPr>
        <p:spPr>
          <a:xfrm>
            <a:off x="609547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14" name="Google Shape;114;p23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23"/>
          <p:cNvSpPr txBox="1"/>
          <p:nvPr>
            <p:ph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23"/>
          <p:cNvSpPr/>
          <p:nvPr>
            <p:ph idx="5" type="pic"/>
          </p:nvPr>
        </p:nvSpPr>
        <p:spPr>
          <a:xfrm>
            <a:off x="-497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3"/>
          <p:cNvSpPr/>
          <p:nvPr>
            <p:ph idx="6" type="pic"/>
          </p:nvPr>
        </p:nvSpPr>
        <p:spPr>
          <a:xfrm>
            <a:off x="3054013" y="2192221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3"/>
          <p:cNvSpPr/>
          <p:nvPr>
            <p:ph idx="7" type="pic"/>
          </p:nvPr>
        </p:nvSpPr>
        <p:spPr>
          <a:xfrm>
            <a:off x="609572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3"/>
          <p:cNvSpPr/>
          <p:nvPr>
            <p:ph idx="8" type="pic"/>
          </p:nvPr>
        </p:nvSpPr>
        <p:spPr>
          <a:xfrm>
            <a:off x="-497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23"/>
          <p:cNvSpPr/>
          <p:nvPr>
            <p:ph idx="9" type="pic"/>
          </p:nvPr>
        </p:nvSpPr>
        <p:spPr>
          <a:xfrm>
            <a:off x="3054013" y="3674873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23"/>
          <p:cNvSpPr/>
          <p:nvPr>
            <p:ph idx="13" type="pic"/>
          </p:nvPr>
        </p:nvSpPr>
        <p:spPr>
          <a:xfrm>
            <a:off x="609572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 type="titleOnly">
  <p:cSld name="TITLE_ONL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TITLE_ONLY_1"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ONE_COLUMN_TEXT">
    <p:bg>
      <p:bgPr>
        <a:solidFill>
          <a:schemeClr val="dk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/>
          <p:nvPr>
            <p:ph idx="2" type="pic"/>
          </p:nvPr>
        </p:nvSpPr>
        <p:spPr>
          <a:xfrm>
            <a:off x="4576350" y="0"/>
            <a:ext cx="4567500" cy="5153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26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26"/>
          <p:cNvSpPr txBox="1"/>
          <p:nvPr>
            <p:ph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 2">
  <p:cSld name="MAIN_POIN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27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" name="Google Shape;136;p27"/>
          <p:cNvSpPr/>
          <p:nvPr>
            <p:ph idx="2" type="pic"/>
          </p:nvPr>
        </p:nvSpPr>
        <p:spPr>
          <a:xfrm>
            <a:off x="231542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27"/>
          <p:cNvSpPr/>
          <p:nvPr>
            <p:ph idx="3" type="pic"/>
          </p:nvPr>
        </p:nvSpPr>
        <p:spPr>
          <a:xfrm>
            <a:off x="6255975" y="1391900"/>
            <a:ext cx="2661600" cy="2359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27"/>
          <p:cNvSpPr txBox="1"/>
          <p:nvPr>
            <p:ph idx="4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chart">
  <p:cSld name="SECTION_TITLE_AND_DESCRIPTION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2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2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28"/>
          <p:cNvSpPr txBox="1"/>
          <p:nvPr>
            <p:ph idx="3"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SECTION_TITLE_AND_DESCRIPTION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8" name="Google Shape;14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9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0" name="Google Shape;150;p29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29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SECTION_TITLE_AND_DESCRIPTION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4" name="Google Shape;15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30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6" name="Google Shape;156;p30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7" name="Google Shape;157;p30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0"/>
          <p:cNvSpPr txBox="1"/>
          <p:nvPr>
            <p:ph idx="3" type="body"/>
          </p:nvPr>
        </p:nvSpPr>
        <p:spPr>
          <a:xfrm>
            <a:off x="4798500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9" name="Google Shape;159;p30"/>
          <p:cNvSpPr txBox="1"/>
          <p:nvPr>
            <p:ph idx="4" type="subTitle"/>
          </p:nvPr>
        </p:nvSpPr>
        <p:spPr>
          <a:xfrm>
            <a:off x="4798500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 2">
  <p:cSld name="CAPTION_ONLY">
    <p:bg>
      <p:bgPr>
        <a:solidFill>
          <a:schemeClr val="dk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/>
          <p:nvPr/>
        </p:nvSpPr>
        <p:spPr>
          <a:xfrm>
            <a:off x="0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31"/>
          <p:cNvSpPr/>
          <p:nvPr>
            <p:ph idx="2" type="pic"/>
          </p:nvPr>
        </p:nvSpPr>
        <p:spPr>
          <a:xfrm>
            <a:off x="0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" name="Google Shape;163;p31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31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31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31"/>
          <p:cNvSpPr txBox="1"/>
          <p:nvPr>
            <p:ph type="title"/>
          </p:nvPr>
        </p:nvSpPr>
        <p:spPr>
          <a:xfrm>
            <a:off x="161850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7" name="Google Shape;167;p31"/>
          <p:cNvSpPr txBox="1"/>
          <p:nvPr>
            <p:ph idx="1" type="body"/>
          </p:nvPr>
        </p:nvSpPr>
        <p:spPr>
          <a:xfrm>
            <a:off x="161850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8" name="Google Shape;168;p31"/>
          <p:cNvSpPr/>
          <p:nvPr/>
        </p:nvSpPr>
        <p:spPr>
          <a:xfrm>
            <a:off x="6095725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9" name="Google Shape;169;p31"/>
          <p:cNvSpPr/>
          <p:nvPr>
            <p:ph idx="3" type="pic"/>
          </p:nvPr>
        </p:nvSpPr>
        <p:spPr>
          <a:xfrm>
            <a:off x="6095725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1"/>
          <p:cNvSpPr txBox="1"/>
          <p:nvPr>
            <p:ph idx="4" type="title"/>
          </p:nvPr>
        </p:nvSpPr>
        <p:spPr>
          <a:xfrm>
            <a:off x="6257575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1" name="Google Shape;171;p31"/>
          <p:cNvSpPr txBox="1"/>
          <p:nvPr>
            <p:ph idx="5" type="body"/>
          </p:nvPr>
        </p:nvSpPr>
        <p:spPr>
          <a:xfrm>
            <a:off x="6257575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2" name="Google Shape;172;p31"/>
          <p:cNvSpPr/>
          <p:nvPr>
            <p:ph idx="6" type="pic"/>
          </p:nvPr>
        </p:nvSpPr>
        <p:spPr>
          <a:xfrm>
            <a:off x="3053900" y="1794150"/>
            <a:ext cx="3030600" cy="33492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31"/>
          <p:cNvSpPr/>
          <p:nvPr/>
        </p:nvSpPr>
        <p:spPr>
          <a:xfrm>
            <a:off x="3054250" y="709380"/>
            <a:ext cx="30306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4" name="Google Shape;174;p31"/>
          <p:cNvSpPr txBox="1"/>
          <p:nvPr>
            <p:ph idx="7" type="title"/>
          </p:nvPr>
        </p:nvSpPr>
        <p:spPr>
          <a:xfrm>
            <a:off x="3214545" y="801878"/>
            <a:ext cx="270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5" name="Google Shape;175;p31"/>
          <p:cNvSpPr txBox="1"/>
          <p:nvPr>
            <p:ph idx="8" type="body"/>
          </p:nvPr>
        </p:nvSpPr>
        <p:spPr>
          <a:xfrm>
            <a:off x="3214545" y="1271620"/>
            <a:ext cx="2700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176" name="Google Shape;176;p31"/>
          <p:cNvCxnSpPr/>
          <p:nvPr/>
        </p:nvCxnSpPr>
        <p:spPr>
          <a:xfrm rot="10800000">
            <a:off x="3049250" y="1791825"/>
            <a:ext cx="3041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31"/>
          <p:cNvCxnSpPr/>
          <p:nvPr/>
        </p:nvCxnSpPr>
        <p:spPr>
          <a:xfrm rot="10800000">
            <a:off x="0" y="40619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31"/>
          <p:cNvSpPr txBox="1"/>
          <p:nvPr>
            <p:ph idx="9" type="title"/>
          </p:nvPr>
        </p:nvSpPr>
        <p:spPr>
          <a:xfrm>
            <a:off x="2497875" y="145800"/>
            <a:ext cx="4791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details">
  <p:cSld name="BIG_NUMBER"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1" name="Google Shape;18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3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3" name="Google Shape;183;p3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32"/>
          <p:cNvSpPr txBox="1"/>
          <p:nvPr>
            <p:ph idx="3" type="title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32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32"/>
          <p:cNvSpPr txBox="1"/>
          <p:nvPr>
            <p:ph idx="4" type="title"/>
          </p:nvPr>
        </p:nvSpPr>
        <p:spPr>
          <a:xfrm>
            <a:off x="4801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32"/>
          <p:cNvSpPr txBox="1"/>
          <p:nvPr>
            <p:ph idx="5" type="title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" name="Google Shape;188;p32"/>
          <p:cNvSpPr txBox="1"/>
          <p:nvPr>
            <p:ph idx="6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89" name="Google Shape;189;p32"/>
          <p:cNvSpPr txBox="1"/>
          <p:nvPr>
            <p:ph idx="7" type="title"/>
          </p:nvPr>
        </p:nvSpPr>
        <p:spPr>
          <a:xfrm>
            <a:off x="229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IG_NUMBER_1">
    <p:bg>
      <p:bgPr>
        <a:solidFill>
          <a:schemeClr val="lt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2" name="Google Shape;192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33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4" name="Google Shape;194;p33"/>
          <p:cNvSpPr txBox="1"/>
          <p:nvPr>
            <p:ph type="title"/>
          </p:nvPr>
        </p:nvSpPr>
        <p:spPr>
          <a:xfrm>
            <a:off x="229800" y="8956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5" name="Google Shape;195;p33"/>
          <p:cNvSpPr txBox="1"/>
          <p:nvPr>
            <p:ph idx="2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/>
          <p:nvPr>
            <p:ph type="title"/>
          </p:nvPr>
        </p:nvSpPr>
        <p:spPr>
          <a:xfrm>
            <a:off x="285750" y="1555350"/>
            <a:ext cx="7291500" cy="3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8" name="Google Shape;198;p34"/>
          <p:cNvSpPr txBox="1"/>
          <p:nvPr>
            <p:ph idx="1" type="body"/>
          </p:nvPr>
        </p:nvSpPr>
        <p:spPr>
          <a:xfrm>
            <a:off x="7256675" y="1827175"/>
            <a:ext cx="17676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1" name="Google Shape;201;p35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2" name="Google Shape;202;p35"/>
          <p:cNvSpPr txBox="1"/>
          <p:nvPr>
            <p:ph idx="1" type="body"/>
          </p:nvPr>
        </p:nvSpPr>
        <p:spPr>
          <a:xfrm>
            <a:off x="226525" y="1850026"/>
            <a:ext cx="8673000" cy="19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03" name="Google Shape;203;p35"/>
          <p:cNvSpPr txBox="1"/>
          <p:nvPr/>
        </p:nvSpPr>
        <p:spPr>
          <a:xfrm>
            <a:off x="48250" y="482279"/>
            <a:ext cx="16473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b="1" sz="20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">
  <p:cSld name="CUSTOM_1_1">
    <p:bg>
      <p:bgPr>
        <a:solidFill>
          <a:schemeClr val="dk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/>
          <p:nvPr>
            <p:ph idx="2" type="pic"/>
          </p:nvPr>
        </p:nvSpPr>
        <p:spPr>
          <a:xfrm>
            <a:off x="338100" y="480450"/>
            <a:ext cx="3785400" cy="4438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36"/>
          <p:cNvSpPr txBox="1"/>
          <p:nvPr>
            <p:ph idx="1" type="body"/>
          </p:nvPr>
        </p:nvSpPr>
        <p:spPr>
          <a:xfrm>
            <a:off x="4355225" y="3379725"/>
            <a:ext cx="4512900" cy="15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and image">
  <p:cSld name="CUSTOM_2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/>
          <p:nvPr>
            <p:ph idx="2" type="pic"/>
          </p:nvPr>
        </p:nvSpPr>
        <p:spPr>
          <a:xfrm>
            <a:off x="226500" y="2357750"/>
            <a:ext cx="8691000" cy="255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37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" name="Google Shape;210;p37"/>
          <p:cNvSpPr txBox="1"/>
          <p:nvPr>
            <p:ph idx="3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1" name="Google Shape;211;p37"/>
          <p:cNvSpPr txBox="1"/>
          <p:nvPr>
            <p:ph idx="1" type="subTitle"/>
          </p:nvPr>
        </p:nvSpPr>
        <p:spPr>
          <a:xfrm>
            <a:off x="226525" y="700225"/>
            <a:ext cx="21579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b="1" sz="1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7"/>
          <p:cNvSpPr txBox="1"/>
          <p:nvPr>
            <p:ph idx="4" type="body"/>
          </p:nvPr>
        </p:nvSpPr>
        <p:spPr>
          <a:xfrm>
            <a:off x="2492925" y="700283"/>
            <a:ext cx="64245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2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5" name="Google Shape;215;p38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_1_2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idx="1" type="subTitle"/>
          </p:nvPr>
        </p:nvSpPr>
        <p:spPr>
          <a:xfrm>
            <a:off x="226533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8" name="Google Shape;218;p39"/>
          <p:cNvSpPr txBox="1"/>
          <p:nvPr>
            <p:ph idx="2" type="subTitle"/>
          </p:nvPr>
        </p:nvSpPr>
        <p:spPr>
          <a:xfrm>
            <a:off x="3091450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9" name="Google Shape;219;p39"/>
          <p:cNvSpPr txBox="1"/>
          <p:nvPr>
            <p:ph idx="3" type="subTitle"/>
          </p:nvPr>
        </p:nvSpPr>
        <p:spPr>
          <a:xfrm>
            <a:off x="5956367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0" name="Google Shape;220;p39"/>
          <p:cNvSpPr txBox="1"/>
          <p:nvPr>
            <p:ph idx="4" type="subTitle"/>
          </p:nvPr>
        </p:nvSpPr>
        <p:spPr>
          <a:xfrm>
            <a:off x="226533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1" name="Google Shape;221;p39"/>
          <p:cNvSpPr txBox="1"/>
          <p:nvPr>
            <p:ph idx="5" type="subTitle"/>
          </p:nvPr>
        </p:nvSpPr>
        <p:spPr>
          <a:xfrm>
            <a:off x="3091450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2" name="Google Shape;222;p39"/>
          <p:cNvSpPr txBox="1"/>
          <p:nvPr>
            <p:ph idx="6" type="subTitle"/>
          </p:nvPr>
        </p:nvSpPr>
        <p:spPr>
          <a:xfrm>
            <a:off x="5956367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3" name="Google Shape;223;p39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2_1_1">
    <p:bg>
      <p:bgPr>
        <a:solidFill>
          <a:schemeClr val="dk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0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40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two images">
  <p:cSld name="CUSTOM_3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" name="Google Shape;229;p4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0" name="Google Shape;230;p41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1" name="Google Shape;231;p41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2" name="Google Shape;232;p41"/>
          <p:cNvSpPr/>
          <p:nvPr>
            <p:ph idx="4" type="pic"/>
          </p:nvPr>
        </p:nvSpPr>
        <p:spPr>
          <a:xfrm>
            <a:off x="336877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41"/>
          <p:cNvSpPr/>
          <p:nvPr>
            <p:ph idx="5" type="pic"/>
          </p:nvPr>
        </p:nvSpPr>
        <p:spPr>
          <a:xfrm>
            <a:off x="7320200" y="1391900"/>
            <a:ext cx="1597200" cy="1970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wo storyboards">
  <p:cSld name="CUSTOM_3_2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/>
          <p:nvPr>
            <p:ph idx="2" type="pic"/>
          </p:nvPr>
        </p:nvSpPr>
        <p:spPr>
          <a:xfrm>
            <a:off x="-52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236" name="Google Shape;236;p42"/>
          <p:cNvSpPr txBox="1"/>
          <p:nvPr>
            <p:ph type="title"/>
          </p:nvPr>
        </p:nvSpPr>
        <p:spPr>
          <a:xfrm>
            <a:off x="18047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18047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38" name="Google Shape;238;p42"/>
          <p:cNvSpPr txBox="1"/>
          <p:nvPr>
            <p:ph idx="3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239" name="Google Shape;239;p42"/>
          <p:cNvCxnSpPr/>
          <p:nvPr/>
        </p:nvCxnSpPr>
        <p:spPr>
          <a:xfrm>
            <a:off x="4572000" y="709150"/>
            <a:ext cx="0" cy="444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42"/>
          <p:cNvCxnSpPr/>
          <p:nvPr/>
        </p:nvCxnSpPr>
        <p:spPr>
          <a:xfrm rot="10800000">
            <a:off x="0" y="3514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42"/>
          <p:cNvCxnSpPr/>
          <p:nvPr/>
        </p:nvCxnSpPr>
        <p:spPr>
          <a:xfrm rot="10800000">
            <a:off x="0" y="7095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42"/>
          <p:cNvSpPr/>
          <p:nvPr>
            <p:ph idx="4" type="pic"/>
          </p:nvPr>
        </p:nvSpPr>
        <p:spPr>
          <a:xfrm>
            <a:off x="45775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243" name="Google Shape;243;p42"/>
          <p:cNvSpPr txBox="1"/>
          <p:nvPr>
            <p:ph idx="5" type="title"/>
          </p:nvPr>
        </p:nvSpPr>
        <p:spPr>
          <a:xfrm>
            <a:off x="476322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44" name="Google Shape;244;p42"/>
          <p:cNvSpPr txBox="1"/>
          <p:nvPr>
            <p:ph idx="6" type="body"/>
          </p:nvPr>
        </p:nvSpPr>
        <p:spPr>
          <a:xfrm>
            <a:off x="476322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cription with phone">
  <p:cSld name="CUSTOM_3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7" name="Google Shape;247;p43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8" name="Google Shape;248;p43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9" name="Google Shape;249;p43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descr="Blank mock of a smartphone." id="250" name="Google Shape;250;p43"/>
          <p:cNvPicPr preferRelativeResize="0"/>
          <p:nvPr/>
        </p:nvPicPr>
        <p:blipFill rotWithShape="1">
          <a:blip r:embed="rId2">
            <a:alphaModFix/>
          </a:blip>
          <a:srcRect b="38736" l="0" r="0" t="0"/>
          <a:stretch/>
        </p:blipFill>
        <p:spPr>
          <a:xfrm>
            <a:off x="3882050" y="261250"/>
            <a:ext cx="4814074" cy="48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3"/>
          <p:cNvSpPr/>
          <p:nvPr>
            <p:ph idx="4" type="pic"/>
          </p:nvPr>
        </p:nvSpPr>
        <p:spPr>
          <a:xfrm>
            <a:off x="4197575" y="512375"/>
            <a:ext cx="2847600" cy="4631100"/>
          </a:xfrm>
          <a:prstGeom prst="round2SameRect">
            <a:avLst>
              <a:gd fmla="val 12455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CUSTOM_4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4" name="Google Shape;254;p44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5" name="Google Shape;255;p44"/>
          <p:cNvSpPr txBox="1"/>
          <p:nvPr>
            <p:ph idx="1" type="body"/>
          </p:nvPr>
        </p:nvSpPr>
        <p:spPr>
          <a:xfrm>
            <a:off x="226525" y="1793250"/>
            <a:ext cx="8599500" cy="15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3" type="body"/>
          </p:nvPr>
        </p:nvSpPr>
        <p:spPr>
          <a:xfrm>
            <a:off x="226525" y="4719800"/>
            <a:ext cx="31434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7" name="Google Shape;257;p44"/>
          <p:cNvSpPr txBox="1"/>
          <p:nvPr>
            <p:ph idx="4" type="body"/>
          </p:nvPr>
        </p:nvSpPr>
        <p:spPr>
          <a:xfrm>
            <a:off x="3590149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8" name="Google Shape;258;p44"/>
          <p:cNvSpPr txBox="1"/>
          <p:nvPr>
            <p:ph idx="5" type="body"/>
          </p:nvPr>
        </p:nvSpPr>
        <p:spPr>
          <a:xfrm>
            <a:off x="6345974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4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5"/>
          <p:cNvSpPr txBox="1"/>
          <p:nvPr>
            <p:ph idx="1" type="body"/>
          </p:nvPr>
        </p:nvSpPr>
        <p:spPr>
          <a:xfrm>
            <a:off x="2265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" name="Google Shape;261;p45"/>
          <p:cNvSpPr txBox="1"/>
          <p:nvPr>
            <p:ph idx="2" type="subTitle"/>
          </p:nvPr>
        </p:nvSpPr>
        <p:spPr>
          <a:xfrm>
            <a:off x="2265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45"/>
          <p:cNvSpPr txBox="1"/>
          <p:nvPr>
            <p:ph idx="3" type="body"/>
          </p:nvPr>
        </p:nvSpPr>
        <p:spPr>
          <a:xfrm>
            <a:off x="3235500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3" name="Google Shape;263;p45"/>
          <p:cNvSpPr txBox="1"/>
          <p:nvPr>
            <p:ph idx="4" type="subTitle"/>
          </p:nvPr>
        </p:nvSpPr>
        <p:spPr>
          <a:xfrm>
            <a:off x="3235500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5"/>
          <p:cNvSpPr txBox="1"/>
          <p:nvPr>
            <p:ph idx="5" type="body"/>
          </p:nvPr>
        </p:nvSpPr>
        <p:spPr>
          <a:xfrm>
            <a:off x="61530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5" name="Google Shape;265;p45"/>
          <p:cNvSpPr txBox="1"/>
          <p:nvPr>
            <p:ph idx="6" type="subTitle"/>
          </p:nvPr>
        </p:nvSpPr>
        <p:spPr>
          <a:xfrm>
            <a:off x="61530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45"/>
          <p:cNvSpPr txBox="1"/>
          <p:nvPr>
            <p:ph type="title"/>
          </p:nvPr>
        </p:nvSpPr>
        <p:spPr>
          <a:xfrm>
            <a:off x="226525" y="1793250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4_1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6"/>
          <p:cNvSpPr txBox="1"/>
          <p:nvPr>
            <p:ph idx="1" type="body"/>
          </p:nvPr>
        </p:nvSpPr>
        <p:spPr>
          <a:xfrm>
            <a:off x="226525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" name="Google Shape;269;p46"/>
          <p:cNvSpPr txBox="1"/>
          <p:nvPr>
            <p:ph idx="2" type="subTitle"/>
          </p:nvPr>
        </p:nvSpPr>
        <p:spPr>
          <a:xfrm>
            <a:off x="226525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6"/>
          <p:cNvSpPr txBox="1"/>
          <p:nvPr>
            <p:ph idx="3" type="body"/>
          </p:nvPr>
        </p:nvSpPr>
        <p:spPr>
          <a:xfrm>
            <a:off x="4841843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1" name="Google Shape;271;p46"/>
          <p:cNvSpPr txBox="1"/>
          <p:nvPr>
            <p:ph idx="4" type="subTitle"/>
          </p:nvPr>
        </p:nvSpPr>
        <p:spPr>
          <a:xfrm>
            <a:off x="4841843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6"/>
          <p:cNvSpPr txBox="1"/>
          <p:nvPr>
            <p:ph idx="5" type="body"/>
          </p:nvPr>
        </p:nvSpPr>
        <p:spPr>
          <a:xfrm>
            <a:off x="226525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" name="Google Shape;273;p46"/>
          <p:cNvSpPr txBox="1"/>
          <p:nvPr>
            <p:ph idx="6" type="subTitle"/>
          </p:nvPr>
        </p:nvSpPr>
        <p:spPr>
          <a:xfrm>
            <a:off x="226525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46"/>
          <p:cNvSpPr txBox="1"/>
          <p:nvPr>
            <p:ph idx="7" type="body"/>
          </p:nvPr>
        </p:nvSpPr>
        <p:spPr>
          <a:xfrm>
            <a:off x="4841843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5" name="Google Shape;275;p46"/>
          <p:cNvSpPr txBox="1"/>
          <p:nvPr>
            <p:ph idx="8" type="subTitle"/>
          </p:nvPr>
        </p:nvSpPr>
        <p:spPr>
          <a:xfrm>
            <a:off x="4841843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46"/>
          <p:cNvSpPr txBox="1"/>
          <p:nvPr>
            <p:ph type="title"/>
          </p:nvPr>
        </p:nvSpPr>
        <p:spPr>
          <a:xfrm>
            <a:off x="226525" y="433125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4" name="Google Shape;284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2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1" name="Google Shape;291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2" name="Google Shape;292;p5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3" name="Google Shape;293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_2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2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6" name="Google Shape;296;p52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52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98" name="Google Shape;298;p52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9" name="Google Shape;29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" name="Google Shape;300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1" name="Google Shape;301;p52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2" name="Google Shape;302;p52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3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5" name="Google Shape;305;p53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3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3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8" name="Google Shape;308;p53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53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0" name="Google Shape;310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1" name="Google Shape;311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2" name="Google Shape;312;p53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3" name="Google Shape;313;p53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4" name="Google Shape;314;p53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1" Type="http://schemas.openxmlformats.org/officeDocument/2006/relationships/theme" Target="../theme/theme3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  <a:defRPr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4"/>
          <p:cNvSpPr txBox="1"/>
          <p:nvPr>
            <p:ph idx="4294967295" type="title"/>
          </p:nvPr>
        </p:nvSpPr>
        <p:spPr>
          <a:xfrm>
            <a:off x="226525" y="753350"/>
            <a:ext cx="5319300" cy="4163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0"/>
              <a:t>The Haunted Trials</a:t>
            </a:r>
            <a:br>
              <a:rPr lang="en" sz="8500"/>
            </a:br>
            <a:r>
              <a:rPr b="0" lang="en" sz="1600"/>
              <a:t>By: Waleed, Nathaly, Jacob and Ryan</a:t>
            </a:r>
            <a:endParaRPr b="0" sz="1600"/>
          </a:p>
        </p:txBody>
      </p:sp>
      <p:pic>
        <p:nvPicPr>
          <p:cNvPr id="320" name="Google Shape;32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2050" y="711712"/>
            <a:ext cx="3720100" cy="372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699" y="498975"/>
            <a:ext cx="6170600" cy="414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950" y="179850"/>
            <a:ext cx="3421024" cy="228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5875" y="189750"/>
            <a:ext cx="3421026" cy="226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5650" y="2684075"/>
            <a:ext cx="3378212" cy="226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238" y="135050"/>
            <a:ext cx="3392912" cy="226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2075" y="135051"/>
            <a:ext cx="3434339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988" y="2696725"/>
            <a:ext cx="3323391" cy="226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96841" y="2705399"/>
            <a:ext cx="3344820" cy="2249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775" y="304100"/>
            <a:ext cx="3459474" cy="2326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0650" y="355550"/>
            <a:ext cx="3459475" cy="231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3701" y="2794375"/>
            <a:ext cx="3224449" cy="216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9"/>
          <p:cNvSpPr txBox="1"/>
          <p:nvPr>
            <p:ph type="title"/>
          </p:nvPr>
        </p:nvSpPr>
        <p:spPr>
          <a:xfrm>
            <a:off x="0" y="27687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/>
              <a:t>Thank</a:t>
            </a:r>
            <a:endParaRPr sz="8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/>
              <a:t>you.</a:t>
            </a:r>
            <a:endParaRPr sz="8800"/>
          </a:p>
        </p:txBody>
      </p:sp>
      <p:sp>
        <p:nvSpPr>
          <p:cNvPr id="353" name="Google Shape;353;p59"/>
          <p:cNvSpPr txBox="1"/>
          <p:nvPr>
            <p:ph idx="4294967295"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CYMBAL</a:t>
            </a:r>
            <a:endParaRPr/>
          </a:p>
        </p:txBody>
      </p:sp>
      <p:sp>
        <p:nvSpPr>
          <p:cNvPr id="354" name="Google Shape;354;p59"/>
          <p:cNvSpPr txBox="1"/>
          <p:nvPr>
            <p:ph idx="4294967295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roduct / Service Offering Overview #2">
  <a:themeElements>
    <a:clrScheme name="Simple Light">
      <a:dk1>
        <a:srgbClr val="000000"/>
      </a:dk1>
      <a:lt1>
        <a:srgbClr val="E2DFD2"/>
      </a:lt1>
      <a:dk2>
        <a:srgbClr val="FFFCE9"/>
      </a:dk2>
      <a:lt2>
        <a:srgbClr val="C9C3A7"/>
      </a:lt2>
      <a:accent1>
        <a:srgbClr val="FFEDCF"/>
      </a:accent1>
      <a:accent2>
        <a:srgbClr val="595959"/>
      </a:accent2>
      <a:accent3>
        <a:srgbClr val="D56F3E"/>
      </a:accent3>
      <a:accent4>
        <a:srgbClr val="FF7D00"/>
      </a:accent4>
      <a:accent5>
        <a:srgbClr val="78290F"/>
      </a:accent5>
      <a:accent6>
        <a:srgbClr val="D05353"/>
      </a:accent6>
      <a:hlink>
        <a:srgbClr val="DF29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